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57" r:id="rId2"/>
    <p:sldMasterId id="2147483648" r:id="rId3"/>
    <p:sldMasterId id="2147483664" r:id="rId4"/>
  </p:sldMasterIdLst>
  <p:sldIdLst>
    <p:sldId id="256" r:id="rId5"/>
    <p:sldId id="265" r:id="rId6"/>
    <p:sldId id="269" r:id="rId7"/>
    <p:sldId id="270" r:id="rId8"/>
    <p:sldId id="271" r:id="rId9"/>
    <p:sldId id="272" r:id="rId10"/>
    <p:sldId id="273" r:id="rId11"/>
    <p:sldId id="274" r:id="rId12"/>
    <p:sldId id="276" r:id="rId13"/>
    <p:sldId id="277" r:id="rId14"/>
    <p:sldId id="278" r:id="rId15"/>
    <p:sldId id="267" r:id="rId16"/>
    <p:sldId id="268" r:id="rId17"/>
    <p:sldId id="275" r:id="rId18"/>
    <p:sldId id="263" r:id="rId19"/>
    <p:sldId id="26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6" autoAdjust="0"/>
    <p:restoredTop sz="94649"/>
  </p:normalViewPr>
  <p:slideViewPr>
    <p:cSldViewPr snapToGrid="0" snapToObjects="1" showGuides="1">
      <p:cViewPr varScale="1">
        <p:scale>
          <a:sx n="67" d="100"/>
          <a:sy n="67" d="100"/>
        </p:scale>
        <p:origin x="72" y="23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2309558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3369094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369094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396449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96449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7422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7422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496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cused Text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7632-CA87-1740-939D-4726862575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38818"/>
            <a:ext cx="10515600" cy="1325563"/>
          </a:xfrm>
        </p:spPr>
        <p:txBody>
          <a:bodyPr>
            <a:normAutofit/>
          </a:bodyPr>
          <a:lstStyle>
            <a:lvl1pPr algn="ctr">
              <a:defRPr sz="7200"/>
            </a:lvl1pPr>
          </a:lstStyle>
          <a:p>
            <a:r>
              <a:rPr lang="en-US" dirty="0"/>
              <a:t>Focused text </a:t>
            </a:r>
            <a:br>
              <a:rPr lang="en-US" dirty="0"/>
            </a:br>
            <a:r>
              <a:rPr lang="en-US" dirty="0"/>
              <a:t>goes here.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0DA94-5718-9848-8555-BCE9B0BD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5E799-FE0E-EF4E-A9DB-2E24D980D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C83A7-B801-C14F-8E73-15FF56442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74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EC238-DEE6-A34D-B6A8-81A1A840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55E3A1-6BD0-6C4B-BFBE-2A4F5EAAB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CA809F-0AE7-9442-8AB0-8BED069C8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26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4147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505075"/>
            <a:ext cx="6914147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439652" y="1690688"/>
            <a:ext cx="691414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721C450-2626-644D-B79C-77EA4AFBE5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17231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5735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39652" y="1681163"/>
            <a:ext cx="340493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39652" y="2505075"/>
            <a:ext cx="3404937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44590" y="1681163"/>
            <a:ext cx="351079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844590" y="2505075"/>
            <a:ext cx="3510798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8A35E15-55CA-4941-969A-08FFCEA1BF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01376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96448" y="365125"/>
            <a:ext cx="6958939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83060" y="1681163"/>
            <a:ext cx="228383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83060" y="2505075"/>
            <a:ext cx="2283830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14921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14921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58030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058030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F4B2913-F302-B445-8791-6BFBB230E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1400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6008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675851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451142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1175893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88160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81034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5075"/>
            <a:ext cx="10515600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9788" y="1690688"/>
            <a:ext cx="515778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4335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32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23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Main 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698155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433179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584"/>
            <a:ext cx="10515600" cy="25063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Transition Slide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547916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318410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9" r:id="rId2"/>
    <p:sldLayoutId id="2147483670" r:id="rId3"/>
    <p:sldLayoutId id="2147483671" r:id="rId4"/>
    <p:sldLayoutId id="214748367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0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61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3400" y="365125"/>
            <a:ext cx="701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43400" y="1825625"/>
            <a:ext cx="701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4/27/2022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36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9818D5D-EB7A-0147-9629-7059E480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6114"/>
            <a:ext cx="10515600" cy="2361802"/>
          </a:xfrm>
        </p:spPr>
        <p:txBody>
          <a:bodyPr>
            <a:normAutofit/>
          </a:bodyPr>
          <a:lstStyle/>
          <a:p>
            <a:r>
              <a:rPr lang="en-US" dirty="0"/>
              <a:t>AUGMENTED POPULATION BASED TRAINING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435C28-F0A8-4449-B563-A09CB77BBA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Josias Moukpe • 4-27-2022</a:t>
            </a:r>
          </a:p>
        </p:txBody>
      </p:sp>
    </p:spTree>
    <p:extLst>
      <p:ext uri="{BB962C8B-B14F-4D97-AF65-F5344CB8AC3E}">
        <p14:creationId xmlns:p14="http://schemas.microsoft.com/office/powerpoint/2010/main" val="451015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48F95-48BF-4C12-929C-5A2085E3A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Iris –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680F9-D56C-40D3-8061-AEA1874CB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246B5D-B7A1-4723-AD3B-6B5C5961CC0D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86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503BC-E585-46B9-84D7-2308463C8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Identity –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C5C74-00AC-43A6-AD09-4E79A7DD1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15435-BD52-469A-AC98-26CCBAB37853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055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1B31A-C397-4FA1-8203-1A7E0A12B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557213"/>
            <a:ext cx="6914147" cy="56197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9FD33-AE3E-4ED0-9993-4CC169B9A1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13" y="557213"/>
            <a:ext cx="2949575" cy="1743076"/>
          </a:xfrm>
        </p:spPr>
        <p:txBody>
          <a:bodyPr>
            <a:normAutofit/>
          </a:bodyPr>
          <a:lstStyle/>
          <a:p>
            <a:r>
              <a:rPr lang="en-US" dirty="0"/>
              <a:t>Discussion: Advantages</a:t>
            </a:r>
          </a:p>
        </p:txBody>
      </p:sp>
    </p:spTree>
    <p:extLst>
      <p:ext uri="{BB962C8B-B14F-4D97-AF65-F5344CB8AC3E}">
        <p14:creationId xmlns:p14="http://schemas.microsoft.com/office/powerpoint/2010/main" val="4060984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1B31A-C397-4FA1-8203-1A7E0A12B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557213"/>
            <a:ext cx="6914147" cy="56197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9FD33-AE3E-4ED0-9993-4CC169B9A1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13" y="557213"/>
            <a:ext cx="2949575" cy="1743076"/>
          </a:xfrm>
        </p:spPr>
        <p:txBody>
          <a:bodyPr>
            <a:normAutofit/>
          </a:bodyPr>
          <a:lstStyle/>
          <a:p>
            <a:r>
              <a:rPr lang="en-US" dirty="0"/>
              <a:t>Discussion: Drawbacks</a:t>
            </a:r>
          </a:p>
        </p:txBody>
      </p:sp>
    </p:spTree>
    <p:extLst>
      <p:ext uri="{BB962C8B-B14F-4D97-AF65-F5344CB8AC3E}">
        <p14:creationId xmlns:p14="http://schemas.microsoft.com/office/powerpoint/2010/main" val="2702268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221EA-A8F8-43A3-BE2C-A54E1F588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A41C5-2872-4CA5-9343-20945FC181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35C586-7C67-461A-9A25-51C37F70C03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7E3D66-6CF6-4FF0-89A6-D853781A9E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14E5F1-6B5F-4AF8-82D4-34A7CBF8C94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789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0C574-1309-F34A-A336-29AE5CEF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DE168-AA7B-244E-9C82-4889B1CEF9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Josias Moukpe •  4-27-2022</a:t>
            </a:r>
          </a:p>
        </p:txBody>
      </p:sp>
    </p:spTree>
    <p:extLst>
      <p:ext uri="{BB962C8B-B14F-4D97-AF65-F5344CB8AC3E}">
        <p14:creationId xmlns:p14="http://schemas.microsoft.com/office/powerpoint/2010/main" val="1519307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D18E4-E96A-4D05-89BB-4CD9038B3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772025"/>
            <a:ext cx="5029200" cy="1343025"/>
          </a:xfrm>
        </p:spPr>
        <p:txBody>
          <a:bodyPr>
            <a:normAutofit/>
          </a:bodyPr>
          <a:lstStyle/>
          <a:p>
            <a:r>
              <a:rPr lang="en-US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2202161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69986-C16C-4C7E-88F5-AC09C7BD7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42951"/>
            <a:ext cx="2976563" cy="1014412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9A0FF-91AE-439A-B1B1-F69EA71269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71600" y="1971675"/>
            <a:ext cx="4557712" cy="390048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Problem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– Tennis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– Iris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Results – Identity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Discussion – Advantages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Discussion – Drawbacks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251374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C763E-A354-469E-AE0A-2FCE34FDF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45FBA-A379-40AF-9885-FAFD3990E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6D0356-3E2F-4C67-B804-899FEA3D410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70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943DD-1CB7-4647-B66D-6F85EC545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3852"/>
            <a:ext cx="3033713" cy="1064949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1448F-56BE-44D1-A507-33A30D81C0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943101"/>
            <a:ext cx="10515600" cy="400261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720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B721E-74C5-45D1-8770-9A04E54E9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ABA77-FA04-4E4E-A4FA-08A0BEAC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1800225"/>
            <a:ext cx="6914147" cy="4376738"/>
          </a:xfrm>
        </p:spPr>
        <p:txBody>
          <a:bodyPr/>
          <a:lstStyle/>
          <a:p>
            <a:r>
              <a:rPr lang="en-US" dirty="0"/>
              <a:t>Fitness function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3642BC-3E3C-47C2-AE74-64CB57DBC6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13" y="782638"/>
            <a:ext cx="2859087" cy="3532187"/>
          </a:xfrm>
        </p:spPr>
        <p:txBody>
          <a:bodyPr/>
          <a:lstStyle/>
          <a:p>
            <a:r>
              <a:rPr lang="en-US" dirty="0"/>
              <a:t>Augmented </a:t>
            </a:r>
          </a:p>
          <a:p>
            <a:r>
              <a:rPr lang="en-US" dirty="0"/>
              <a:t>Population</a:t>
            </a:r>
          </a:p>
          <a:p>
            <a:r>
              <a:rPr lang="en-US" dirty="0"/>
              <a:t>Based</a:t>
            </a:r>
          </a:p>
          <a:p>
            <a:r>
              <a:rPr lang="en-US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382869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B721E-74C5-45D1-8770-9A04E54E9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ABA77-FA04-4E4E-A4FA-08A0BEAC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1800225"/>
            <a:ext cx="6914147" cy="4376738"/>
          </a:xfrm>
        </p:spPr>
        <p:txBody>
          <a:bodyPr/>
          <a:lstStyle/>
          <a:p>
            <a:r>
              <a:rPr lang="en-US" dirty="0"/>
              <a:t>Crossover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3642BC-3E3C-47C2-AE74-64CB57DBC6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13" y="782638"/>
            <a:ext cx="2859087" cy="3532187"/>
          </a:xfrm>
        </p:spPr>
        <p:txBody>
          <a:bodyPr/>
          <a:lstStyle/>
          <a:p>
            <a:r>
              <a:rPr lang="en-US" dirty="0"/>
              <a:t>Augmented </a:t>
            </a:r>
          </a:p>
          <a:p>
            <a:r>
              <a:rPr lang="en-US" dirty="0"/>
              <a:t>Population</a:t>
            </a:r>
          </a:p>
          <a:p>
            <a:r>
              <a:rPr lang="en-US" dirty="0"/>
              <a:t>Based</a:t>
            </a:r>
          </a:p>
          <a:p>
            <a:r>
              <a:rPr lang="en-US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1047713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B721E-74C5-45D1-8770-9A04E54E9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ABA77-FA04-4E4E-A4FA-08A0BEAC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1800225"/>
            <a:ext cx="6914147" cy="4376738"/>
          </a:xfrm>
        </p:spPr>
        <p:txBody>
          <a:bodyPr/>
          <a:lstStyle/>
          <a:p>
            <a:r>
              <a:rPr lang="en-US" dirty="0"/>
              <a:t>Mutation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3642BC-3E3C-47C2-AE74-64CB57DBC6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13" y="782638"/>
            <a:ext cx="2859087" cy="3532187"/>
          </a:xfrm>
        </p:spPr>
        <p:txBody>
          <a:bodyPr/>
          <a:lstStyle/>
          <a:p>
            <a:r>
              <a:rPr lang="en-US" dirty="0"/>
              <a:t>Augmented </a:t>
            </a:r>
          </a:p>
          <a:p>
            <a:r>
              <a:rPr lang="en-US" dirty="0"/>
              <a:t>Population</a:t>
            </a:r>
          </a:p>
          <a:p>
            <a:r>
              <a:rPr lang="en-US" dirty="0"/>
              <a:t>Based</a:t>
            </a:r>
          </a:p>
          <a:p>
            <a:r>
              <a:rPr lang="en-US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1381319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B721E-74C5-45D1-8770-9A04E54E9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Truncation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ABA77-FA04-4E4E-A4FA-08A0BEAC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1800225"/>
            <a:ext cx="6914147" cy="4376738"/>
          </a:xfrm>
        </p:spPr>
        <p:txBody>
          <a:bodyPr/>
          <a:lstStyle/>
          <a:p>
            <a:r>
              <a:rPr lang="en-US" dirty="0"/>
              <a:t>Selection </a:t>
            </a:r>
          </a:p>
          <a:p>
            <a:r>
              <a:rPr lang="en-US" dirty="0"/>
              <a:t>Readiness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3642BC-3E3C-47C2-AE74-64CB57DBC6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2313" y="782638"/>
            <a:ext cx="2859087" cy="3532187"/>
          </a:xfrm>
        </p:spPr>
        <p:txBody>
          <a:bodyPr/>
          <a:lstStyle/>
          <a:p>
            <a:r>
              <a:rPr lang="en-US" dirty="0"/>
              <a:t>Augmented </a:t>
            </a:r>
          </a:p>
          <a:p>
            <a:r>
              <a:rPr lang="en-US" dirty="0"/>
              <a:t>Population</a:t>
            </a:r>
          </a:p>
          <a:p>
            <a:r>
              <a:rPr lang="en-US" dirty="0"/>
              <a:t>Based</a:t>
            </a:r>
          </a:p>
          <a:p>
            <a:r>
              <a:rPr lang="en-US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285967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1CE54-31BD-4678-AF99-82909B74D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Tennis –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E60D9-B913-46B8-82D0-AFA64D41A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02D4F-4B71-4835-AF84-802E2D17B040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1296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1AE2DF10-A182-F945-827E-B8D71FB5B98D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oridaTech2019">
      <a:dk1>
        <a:srgbClr val="3A3A3A"/>
      </a:dk1>
      <a:lt1>
        <a:srgbClr val="AB946C"/>
      </a:lt1>
      <a:dk2>
        <a:srgbClr val="7700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A0509822-F3DF-9D44-A403-4158ECC22354}"/>
    </a:ext>
  </a:extLst>
</a:theme>
</file>

<file path=ppt/theme/theme3.xml><?xml version="1.0" encoding="utf-8"?>
<a:theme xmlns:a="http://schemas.openxmlformats.org/drawingml/2006/main" name="Main Content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3E8192AA-8800-D54F-873D-03AD7889CA63}"/>
    </a:ext>
  </a:extLst>
</a:theme>
</file>

<file path=ppt/theme/theme4.xml><?xml version="1.0" encoding="utf-8"?>
<a:theme xmlns:a="http://schemas.openxmlformats.org/drawingml/2006/main" name="Sidebar Slides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02F0D7FB-0802-2D40-9E3E-9BE19A12D6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presentation-10m</Template>
  <TotalTime>48</TotalTime>
  <Words>81</Words>
  <Application>Microsoft Office PowerPoint</Application>
  <PresentationFormat>Widescreen</PresentationFormat>
  <Paragraphs>47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Impact</vt:lpstr>
      <vt:lpstr>Verdana</vt:lpstr>
      <vt:lpstr>Cover/Closing Slide</vt:lpstr>
      <vt:lpstr>Transition/Section Header Slide</vt:lpstr>
      <vt:lpstr>Main Content</vt:lpstr>
      <vt:lpstr>Sidebar Slides</vt:lpstr>
      <vt:lpstr>AUGMENTED POPULATION BASED TRAINING</vt:lpstr>
      <vt:lpstr>OUTLINE</vt:lpstr>
      <vt:lpstr>Problem</vt:lpstr>
      <vt:lpstr>Solution</vt:lpstr>
      <vt:lpstr>Evaluate</vt:lpstr>
      <vt:lpstr>Exploit</vt:lpstr>
      <vt:lpstr>Explore</vt:lpstr>
      <vt:lpstr>Truncation Selection</vt:lpstr>
      <vt:lpstr>Tennis – Results</vt:lpstr>
      <vt:lpstr>Iris – Results </vt:lpstr>
      <vt:lpstr>Identity – Results</vt:lpstr>
      <vt:lpstr>PowerPoint Presentation</vt:lpstr>
      <vt:lpstr>PowerPoint Presentation</vt:lpstr>
      <vt:lpstr>Summary</vt:lpstr>
      <vt:lpstr>Thank you.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AUGMENTED POPULATION BASED TRAINING</dc:title>
  <dc:creator>Josias Moukpe</dc:creator>
  <cp:lastModifiedBy>Josias Moukpe</cp:lastModifiedBy>
  <cp:revision>5</cp:revision>
  <dcterms:created xsi:type="dcterms:W3CDTF">2022-04-27T02:02:44Z</dcterms:created>
  <dcterms:modified xsi:type="dcterms:W3CDTF">2022-04-27T13:40:52Z</dcterms:modified>
</cp:coreProperties>
</file>

<file path=docProps/thumbnail.jpeg>
</file>